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Sz cx="12192000" cy="6858000"/>
  <p:notesSz cx="6858000" cy="9144000"/>
  <p:custDataLst>
    <p:tags r:id="rId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17ABB"/>
    <a:srgbClr val="047CEA"/>
    <a:srgbClr val="024581"/>
    <a:srgbClr val="035C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70" d="100"/>
          <a:sy n="70" d="100"/>
        </p:scale>
        <p:origin x="63" y="19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gs" Target="tags/tag1.xml"/><Relationship Id="rId5" Type="http://schemas.openxmlformats.org/officeDocument/2006/relationships/tableStyles" Target="tableStyles.xml"/><Relationship Id="rId4" Type="http://schemas.openxmlformats.org/officeDocument/2006/relationships/viewProps" Target="viewProps.xml"/><Relationship Id="rId3" Type="http://schemas.openxmlformats.org/officeDocument/2006/relationships/presProps" Target="presProps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-4761" y="0"/>
            <a:ext cx="12196761" cy="6858001"/>
          </a:xfrm>
          <a:prstGeom prst="rect">
            <a:avLst/>
          </a:prstGeom>
          <a:gradFill>
            <a:gsLst>
              <a:gs pos="33000">
                <a:srgbClr val="FFFFFF">
                  <a:alpha val="89000"/>
                </a:srgbClr>
              </a:gs>
              <a:gs pos="7000">
                <a:sysClr val="window" lastClr="FFFFFF"/>
              </a:gs>
              <a:gs pos="67000">
                <a:sysClr val="window" lastClr="FFFFFF">
                  <a:alpha val="55000"/>
                </a:sysClr>
              </a:gs>
            </a:gsLst>
            <a:lin ang="16200000" scaled="1"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8" t="12194" r="9325" b="10449"/>
          <a:stretch>
            <a:fillRect/>
          </a:stretch>
        </p:blipFill>
        <p:spPr>
          <a:xfrm>
            <a:off x="-4762" y="0"/>
            <a:ext cx="12196761" cy="6858000"/>
          </a:xfrm>
          <a:prstGeom prst="rect">
            <a:avLst/>
          </a:prstGeom>
        </p:spPr>
      </p:pic>
      <p:sp>
        <p:nvSpPr>
          <p:cNvPr id="9" name="任意多边形: 形状 8"/>
          <p:cNvSpPr/>
          <p:nvPr userDrawn="1"/>
        </p:nvSpPr>
        <p:spPr>
          <a:xfrm rot="1946637">
            <a:off x="11291772" y="4484088"/>
            <a:ext cx="1342588" cy="2965475"/>
          </a:xfrm>
          <a:custGeom>
            <a:avLst/>
            <a:gdLst>
              <a:gd name="connsiteX0" fmla="*/ 0 w 1342588"/>
              <a:gd name="connsiteY0" fmla="*/ 0 h 2965475"/>
              <a:gd name="connsiteX1" fmla="*/ 1342588 w 1342588"/>
              <a:gd name="connsiteY1" fmla="*/ 2111997 h 2965475"/>
              <a:gd name="connsiteX2" fmla="*/ 0 w 1342588"/>
              <a:gd name="connsiteY2" fmla="*/ 2965475 h 29654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2588" h="2965475">
                <a:moveTo>
                  <a:pt x="0" y="0"/>
                </a:moveTo>
                <a:lnTo>
                  <a:pt x="1342588" y="2111997"/>
                </a:lnTo>
                <a:lnTo>
                  <a:pt x="0" y="2965475"/>
                </a:lnTo>
                <a:close/>
              </a:path>
            </a:pathLst>
          </a:custGeom>
          <a:solidFill>
            <a:srgbClr val="035C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0" name="任意多边形: 形状 9"/>
          <p:cNvSpPr/>
          <p:nvPr userDrawn="1"/>
        </p:nvSpPr>
        <p:spPr>
          <a:xfrm>
            <a:off x="1" y="1"/>
            <a:ext cx="5781347" cy="6857999"/>
          </a:xfrm>
          <a:custGeom>
            <a:avLst/>
            <a:gdLst>
              <a:gd name="connsiteX0" fmla="*/ 0 w 5781347"/>
              <a:gd name="connsiteY0" fmla="*/ 0 h 6857999"/>
              <a:gd name="connsiteX1" fmla="*/ 5781347 w 5781347"/>
              <a:gd name="connsiteY1" fmla="*/ 0 h 6857999"/>
              <a:gd name="connsiteX2" fmla="*/ 1450589 w 5781347"/>
              <a:gd name="connsiteY2" fmla="*/ 6857999 h 6857999"/>
              <a:gd name="connsiteX3" fmla="*/ 0 w 5781347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81347" h="6857999">
                <a:moveTo>
                  <a:pt x="0" y="0"/>
                </a:moveTo>
                <a:lnTo>
                  <a:pt x="5781347" y="0"/>
                </a:lnTo>
                <a:lnTo>
                  <a:pt x="1450589" y="6857999"/>
                </a:lnTo>
                <a:lnTo>
                  <a:pt x="0" y="6857999"/>
                </a:lnTo>
                <a:close/>
              </a:path>
            </a:pathLst>
          </a:custGeom>
          <a:solidFill>
            <a:srgbClr val="035CAC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1" name="任意多边形: 形状 10"/>
          <p:cNvSpPr/>
          <p:nvPr userDrawn="1"/>
        </p:nvSpPr>
        <p:spPr>
          <a:xfrm rot="1946637">
            <a:off x="-720317" y="-1899824"/>
            <a:ext cx="4902793" cy="7492316"/>
          </a:xfrm>
          <a:custGeom>
            <a:avLst/>
            <a:gdLst>
              <a:gd name="connsiteX0" fmla="*/ 0 w 4902793"/>
              <a:gd name="connsiteY0" fmla="*/ 3116685 h 7492316"/>
              <a:gd name="connsiteX1" fmla="*/ 4902793 w 4902793"/>
              <a:gd name="connsiteY1" fmla="*/ 0 h 7492316"/>
              <a:gd name="connsiteX2" fmla="*/ 4902793 w 4902793"/>
              <a:gd name="connsiteY2" fmla="*/ 7492316 h 7492316"/>
              <a:gd name="connsiteX3" fmla="*/ 2781570 w 4902793"/>
              <a:gd name="connsiteY3" fmla="*/ 7492316 h 7492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02793" h="7492316">
                <a:moveTo>
                  <a:pt x="0" y="3116685"/>
                </a:moveTo>
                <a:lnTo>
                  <a:pt x="4902793" y="0"/>
                </a:lnTo>
                <a:lnTo>
                  <a:pt x="4902793" y="7492316"/>
                </a:lnTo>
                <a:lnTo>
                  <a:pt x="2781570" y="7492316"/>
                </a:lnTo>
                <a:close/>
              </a:path>
            </a:pathLst>
          </a:custGeom>
          <a:solidFill>
            <a:srgbClr val="035CAC">
              <a:alpha val="4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2" name="任意多边形: 形状 11"/>
          <p:cNvSpPr/>
          <p:nvPr userDrawn="1"/>
        </p:nvSpPr>
        <p:spPr>
          <a:xfrm rot="1946637">
            <a:off x="-1004883" y="3894140"/>
            <a:ext cx="3917268" cy="185603"/>
          </a:xfrm>
          <a:custGeom>
            <a:avLst/>
            <a:gdLst>
              <a:gd name="connsiteX0" fmla="*/ 0 w 3917268"/>
              <a:gd name="connsiteY0" fmla="*/ 0 h 185603"/>
              <a:gd name="connsiteX1" fmla="*/ 3917268 w 3917268"/>
              <a:gd name="connsiteY1" fmla="*/ 0 h 185603"/>
              <a:gd name="connsiteX2" fmla="*/ 3917268 w 3917268"/>
              <a:gd name="connsiteY2" fmla="*/ 185603 h 185603"/>
              <a:gd name="connsiteX3" fmla="*/ 117987 w 3917268"/>
              <a:gd name="connsiteY3" fmla="*/ 185603 h 1856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17268" h="185603">
                <a:moveTo>
                  <a:pt x="0" y="0"/>
                </a:moveTo>
                <a:lnTo>
                  <a:pt x="3917268" y="0"/>
                </a:lnTo>
                <a:lnTo>
                  <a:pt x="3917268" y="185603"/>
                </a:lnTo>
                <a:lnTo>
                  <a:pt x="117987" y="185603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alpha val="21000"/>
                </a:sysClr>
              </a:gs>
              <a:gs pos="66000">
                <a:sysClr val="window" lastClr="FFFFFF">
                  <a:alpha val="0"/>
                </a:sysClr>
              </a:gs>
            </a:gsLst>
            <a:lin ang="13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3" name="任意多边形: 形状 12"/>
          <p:cNvSpPr/>
          <p:nvPr userDrawn="1"/>
        </p:nvSpPr>
        <p:spPr>
          <a:xfrm rot="1946637">
            <a:off x="243137" y="-1618737"/>
            <a:ext cx="4301549" cy="5957100"/>
          </a:xfrm>
          <a:custGeom>
            <a:avLst/>
            <a:gdLst>
              <a:gd name="connsiteX0" fmla="*/ 2401963 w 4301549"/>
              <a:gd name="connsiteY0" fmla="*/ 1207559 h 5957100"/>
              <a:gd name="connsiteX1" fmla="*/ 4301548 w 4301549"/>
              <a:gd name="connsiteY1" fmla="*/ 0 h 5957100"/>
              <a:gd name="connsiteX2" fmla="*/ 4301549 w 4301549"/>
              <a:gd name="connsiteY2" fmla="*/ 5957100 h 5957100"/>
              <a:gd name="connsiteX3" fmla="*/ 1207559 w 4301549"/>
              <a:gd name="connsiteY3" fmla="*/ 5957100 h 5957100"/>
              <a:gd name="connsiteX4" fmla="*/ 0 w 4301549"/>
              <a:gd name="connsiteY4" fmla="*/ 4057513 h 5957100"/>
              <a:gd name="connsiteX5" fmla="*/ 2401963 w 4301549"/>
              <a:gd name="connsiteY5" fmla="*/ 4057513 h 5957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1549" h="5957100">
                <a:moveTo>
                  <a:pt x="2401963" y="1207559"/>
                </a:moveTo>
                <a:lnTo>
                  <a:pt x="4301548" y="0"/>
                </a:lnTo>
                <a:lnTo>
                  <a:pt x="4301549" y="5957100"/>
                </a:lnTo>
                <a:lnTo>
                  <a:pt x="1207559" y="5957100"/>
                </a:lnTo>
                <a:lnTo>
                  <a:pt x="0" y="4057513"/>
                </a:lnTo>
                <a:lnTo>
                  <a:pt x="2401963" y="4057513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alpha val="21000"/>
                </a:sysClr>
              </a:gs>
              <a:gs pos="43000">
                <a:sysClr val="window" lastClr="FFFFFF">
                  <a:alpha val="0"/>
                </a:sysClr>
              </a:gs>
            </a:gsLst>
            <a:lin ang="13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4" name="任意多边形: 形状 13"/>
          <p:cNvSpPr/>
          <p:nvPr userDrawn="1"/>
        </p:nvSpPr>
        <p:spPr>
          <a:xfrm flipH="1">
            <a:off x="0" y="2624220"/>
            <a:ext cx="12192000" cy="2383200"/>
          </a:xfrm>
          <a:custGeom>
            <a:avLst/>
            <a:gdLst>
              <a:gd name="connsiteX0" fmla="*/ 12192000 w 12192000"/>
              <a:gd name="connsiteY0" fmla="*/ 0 h 2383200"/>
              <a:gd name="connsiteX1" fmla="*/ 11953021 w 12192000"/>
              <a:gd name="connsiteY1" fmla="*/ 0 h 2383200"/>
              <a:gd name="connsiteX2" fmla="*/ 537341 w 12192000"/>
              <a:gd name="connsiteY2" fmla="*/ 0 h 2383200"/>
              <a:gd name="connsiteX3" fmla="*/ 0 w 12192000"/>
              <a:gd name="connsiteY3" fmla="*/ 0 h 2383200"/>
              <a:gd name="connsiteX4" fmla="*/ 0 w 12192000"/>
              <a:gd name="connsiteY4" fmla="*/ 2383200 h 2383200"/>
              <a:gd name="connsiteX5" fmla="*/ 537341 w 12192000"/>
              <a:gd name="connsiteY5" fmla="*/ 2383200 h 2383200"/>
              <a:gd name="connsiteX6" fmla="*/ 8212875 w 12192000"/>
              <a:gd name="connsiteY6" fmla="*/ 2383200 h 2383200"/>
              <a:gd name="connsiteX7" fmla="*/ 8750216 w 12192000"/>
              <a:gd name="connsiteY7" fmla="*/ 2383200 h 2383200"/>
              <a:gd name="connsiteX8" fmla="*/ 12192000 w 12192000"/>
              <a:gd name="connsiteY8" fmla="*/ 190115 h 2383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2383200">
                <a:moveTo>
                  <a:pt x="12192000" y="0"/>
                </a:moveTo>
                <a:lnTo>
                  <a:pt x="11953021" y="0"/>
                </a:lnTo>
                <a:lnTo>
                  <a:pt x="537341" y="0"/>
                </a:lnTo>
                <a:lnTo>
                  <a:pt x="0" y="0"/>
                </a:lnTo>
                <a:lnTo>
                  <a:pt x="0" y="2383200"/>
                </a:lnTo>
                <a:lnTo>
                  <a:pt x="537341" y="2383200"/>
                </a:lnTo>
                <a:lnTo>
                  <a:pt x="8212875" y="2383200"/>
                </a:lnTo>
                <a:lnTo>
                  <a:pt x="8750216" y="2383200"/>
                </a:lnTo>
                <a:lnTo>
                  <a:pt x="12192000" y="190115"/>
                </a:lnTo>
                <a:close/>
              </a:path>
            </a:pathLst>
          </a:custGeom>
          <a:solidFill>
            <a:sysClr val="window" lastClr="FFFFFF">
              <a:alpha val="80000"/>
            </a:sysClr>
          </a:solidFill>
          <a:ln w="12700" cap="flat" cmpd="sng" algn="ctr">
            <a:noFill/>
            <a:prstDash val="solid"/>
            <a:miter lim="800000"/>
          </a:ln>
          <a:effectLst>
            <a:outerShdw blurRad="1270000" dist="406400" dir="5400000" sx="80000" sy="80000" algn="t" rotWithShape="0">
              <a:prstClr val="black">
                <a:alpha val="20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5" name="任意多边形: 形状 14"/>
          <p:cNvSpPr/>
          <p:nvPr userDrawn="1"/>
        </p:nvSpPr>
        <p:spPr>
          <a:xfrm rot="1946637">
            <a:off x="61446" y="-2331976"/>
            <a:ext cx="6816051" cy="6453716"/>
          </a:xfrm>
          <a:custGeom>
            <a:avLst/>
            <a:gdLst>
              <a:gd name="connsiteX0" fmla="*/ 0 w 6816051"/>
              <a:gd name="connsiteY0" fmla="*/ 4332935 h 6453716"/>
              <a:gd name="connsiteX1" fmla="*/ 6816051 w 6816051"/>
              <a:gd name="connsiteY1" fmla="*/ 0 h 6453716"/>
              <a:gd name="connsiteX2" fmla="*/ 6816051 w 6816051"/>
              <a:gd name="connsiteY2" fmla="*/ 6453716 h 6453716"/>
              <a:gd name="connsiteX3" fmla="*/ 1348172 w 6816051"/>
              <a:gd name="connsiteY3" fmla="*/ 6453716 h 645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6051" h="6453716">
                <a:moveTo>
                  <a:pt x="0" y="4332935"/>
                </a:moveTo>
                <a:lnTo>
                  <a:pt x="6816051" y="0"/>
                </a:lnTo>
                <a:lnTo>
                  <a:pt x="6816051" y="6453716"/>
                </a:lnTo>
                <a:lnTo>
                  <a:pt x="1348172" y="6453716"/>
                </a:lnTo>
                <a:close/>
              </a:path>
            </a:pathLst>
          </a:custGeom>
          <a:solidFill>
            <a:srgbClr val="035CAC"/>
          </a:solidFill>
          <a:ln w="12700" cap="flat" cmpd="sng" algn="ctr">
            <a:noFill/>
            <a:prstDash val="solid"/>
            <a:miter lim="800000"/>
          </a:ln>
          <a:effectLst>
            <a:outerShdw blurRad="939800" dist="330200" dir="4800000" sx="99000" sy="99000" algn="t" rotWithShape="0">
              <a:prstClr val="black">
                <a:alpha val="33000"/>
              </a:prstClr>
            </a:outerShdw>
          </a:effectLst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6" name="任意多边形: 形状 15"/>
          <p:cNvSpPr/>
          <p:nvPr userDrawn="1"/>
        </p:nvSpPr>
        <p:spPr>
          <a:xfrm rot="1946637">
            <a:off x="2155105" y="-640499"/>
            <a:ext cx="2015107" cy="1280995"/>
          </a:xfrm>
          <a:custGeom>
            <a:avLst/>
            <a:gdLst>
              <a:gd name="connsiteX0" fmla="*/ 0 w 2015107"/>
              <a:gd name="connsiteY0" fmla="*/ 1280995 h 1280995"/>
              <a:gd name="connsiteX1" fmla="*/ 2015107 w 2015107"/>
              <a:gd name="connsiteY1" fmla="*/ 0 h 1280995"/>
              <a:gd name="connsiteX2" fmla="*/ 2015107 w 2015107"/>
              <a:gd name="connsiteY2" fmla="*/ 1280995 h 1280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15107" h="1280995">
                <a:moveTo>
                  <a:pt x="0" y="1280995"/>
                </a:moveTo>
                <a:lnTo>
                  <a:pt x="2015107" y="0"/>
                </a:lnTo>
                <a:lnTo>
                  <a:pt x="2015107" y="1280995"/>
                </a:lnTo>
                <a:close/>
              </a:path>
            </a:pathLst>
          </a:custGeom>
          <a:solidFill>
            <a:srgbClr val="035C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7" name="任意多边形: 形状 16"/>
          <p:cNvSpPr/>
          <p:nvPr userDrawn="1"/>
        </p:nvSpPr>
        <p:spPr>
          <a:xfrm rot="1946637">
            <a:off x="2373140" y="-528410"/>
            <a:ext cx="1662458" cy="1056818"/>
          </a:xfrm>
          <a:custGeom>
            <a:avLst/>
            <a:gdLst>
              <a:gd name="connsiteX0" fmla="*/ 0 w 1662458"/>
              <a:gd name="connsiteY0" fmla="*/ 1056818 h 1056818"/>
              <a:gd name="connsiteX1" fmla="*/ 1662458 w 1662458"/>
              <a:gd name="connsiteY1" fmla="*/ 0 h 1056818"/>
              <a:gd name="connsiteX2" fmla="*/ 1662458 w 1662458"/>
              <a:gd name="connsiteY2" fmla="*/ 1056818 h 10568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458" h="1056818">
                <a:moveTo>
                  <a:pt x="0" y="1056818"/>
                </a:moveTo>
                <a:lnTo>
                  <a:pt x="1662458" y="0"/>
                </a:lnTo>
                <a:lnTo>
                  <a:pt x="1662458" y="1056818"/>
                </a:lnTo>
                <a:close/>
              </a:path>
            </a:pathLst>
          </a:custGeom>
          <a:solidFill>
            <a:sysClr val="window" lastClr="FFFFFF">
              <a:alpha val="1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8" name="任意多边形: 形状 17"/>
          <p:cNvSpPr/>
          <p:nvPr userDrawn="1"/>
        </p:nvSpPr>
        <p:spPr>
          <a:xfrm rot="1946637">
            <a:off x="2745499" y="-330405"/>
            <a:ext cx="1039509" cy="660811"/>
          </a:xfrm>
          <a:custGeom>
            <a:avLst/>
            <a:gdLst>
              <a:gd name="connsiteX0" fmla="*/ 0 w 1039509"/>
              <a:gd name="connsiteY0" fmla="*/ 660811 h 660811"/>
              <a:gd name="connsiteX1" fmla="*/ 1039509 w 1039509"/>
              <a:gd name="connsiteY1" fmla="*/ 0 h 660811"/>
              <a:gd name="connsiteX2" fmla="*/ 1039509 w 1039509"/>
              <a:gd name="connsiteY2" fmla="*/ 660811 h 6608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39509" h="660811">
                <a:moveTo>
                  <a:pt x="0" y="660811"/>
                </a:moveTo>
                <a:lnTo>
                  <a:pt x="1039509" y="0"/>
                </a:lnTo>
                <a:lnTo>
                  <a:pt x="1039509" y="660811"/>
                </a:lnTo>
                <a:close/>
              </a:path>
            </a:pathLst>
          </a:custGeom>
          <a:solidFill>
            <a:srgbClr val="035CAC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19" name="任意多边形: 形状 18"/>
          <p:cNvSpPr/>
          <p:nvPr userDrawn="1"/>
        </p:nvSpPr>
        <p:spPr>
          <a:xfrm rot="1946637">
            <a:off x="770831" y="-2125586"/>
            <a:ext cx="6046618" cy="6453716"/>
          </a:xfrm>
          <a:custGeom>
            <a:avLst/>
            <a:gdLst>
              <a:gd name="connsiteX0" fmla="*/ 5136217 w 6046618"/>
              <a:gd name="connsiteY0" fmla="*/ 578738 h 6453716"/>
              <a:gd name="connsiteX1" fmla="*/ 6046618 w 6046618"/>
              <a:gd name="connsiteY1" fmla="*/ 0 h 6453716"/>
              <a:gd name="connsiteX2" fmla="*/ 6046617 w 6046618"/>
              <a:gd name="connsiteY2" fmla="*/ 6453716 h 6453716"/>
              <a:gd name="connsiteX3" fmla="*/ 578738 w 6046618"/>
              <a:gd name="connsiteY3" fmla="*/ 6453716 h 6453716"/>
              <a:gd name="connsiteX4" fmla="*/ 0 w 6046618"/>
              <a:gd name="connsiteY4" fmla="*/ 5543315 h 6453716"/>
              <a:gd name="connsiteX5" fmla="*/ 5136217 w 6046618"/>
              <a:gd name="connsiteY5" fmla="*/ 5543314 h 64537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46618" h="6453716">
                <a:moveTo>
                  <a:pt x="5136217" y="578738"/>
                </a:moveTo>
                <a:lnTo>
                  <a:pt x="6046618" y="0"/>
                </a:lnTo>
                <a:lnTo>
                  <a:pt x="6046617" y="6453716"/>
                </a:lnTo>
                <a:lnTo>
                  <a:pt x="578738" y="6453716"/>
                </a:lnTo>
                <a:lnTo>
                  <a:pt x="0" y="5543315"/>
                </a:lnTo>
                <a:lnTo>
                  <a:pt x="5136217" y="5543314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alpha val="21000"/>
                </a:sysClr>
              </a:gs>
              <a:gs pos="43000">
                <a:sysClr val="window" lastClr="FFFFFF">
                  <a:alpha val="0"/>
                </a:sysClr>
              </a:gs>
            </a:gsLst>
            <a:lin ang="13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20" name="任意多边形: 形状 19"/>
          <p:cNvSpPr/>
          <p:nvPr userDrawn="1"/>
        </p:nvSpPr>
        <p:spPr>
          <a:xfrm rot="1946637" flipV="1">
            <a:off x="-294245" y="5717222"/>
            <a:ext cx="2118100" cy="480710"/>
          </a:xfrm>
          <a:custGeom>
            <a:avLst/>
            <a:gdLst>
              <a:gd name="connsiteX0" fmla="*/ 0 w 2118100"/>
              <a:gd name="connsiteY0" fmla="*/ 480710 h 480710"/>
              <a:gd name="connsiteX1" fmla="*/ 2118100 w 2118100"/>
              <a:gd name="connsiteY1" fmla="*/ 480710 h 480710"/>
              <a:gd name="connsiteX2" fmla="*/ 2118100 w 2118100"/>
              <a:gd name="connsiteY2" fmla="*/ 0 h 480710"/>
              <a:gd name="connsiteX3" fmla="*/ 305586 w 2118100"/>
              <a:gd name="connsiteY3" fmla="*/ 0 h 480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8100" h="480710">
                <a:moveTo>
                  <a:pt x="0" y="480710"/>
                </a:moveTo>
                <a:lnTo>
                  <a:pt x="2118100" y="480710"/>
                </a:lnTo>
                <a:lnTo>
                  <a:pt x="2118100" y="0"/>
                </a:lnTo>
                <a:lnTo>
                  <a:pt x="305586" y="0"/>
                </a:lnTo>
                <a:close/>
              </a:path>
            </a:pathLst>
          </a:custGeom>
          <a:gradFill flip="none" rotWithShape="1">
            <a:gsLst>
              <a:gs pos="0">
                <a:srgbClr val="035CAC">
                  <a:lumMod val="50000"/>
                  <a:alpha val="46000"/>
                </a:srgbClr>
              </a:gs>
              <a:gs pos="100000">
                <a:srgbClr val="035CAC">
                  <a:lumMod val="50000"/>
                  <a:alpha val="0"/>
                </a:srgbClr>
              </a:gs>
            </a:gsLst>
            <a:lin ang="162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 rot="1946637">
            <a:off x="2242838" y="-600563"/>
            <a:ext cx="1889463" cy="1201124"/>
          </a:xfrm>
          <a:custGeom>
            <a:avLst/>
            <a:gdLst>
              <a:gd name="connsiteX0" fmla="*/ 0 w 1889463"/>
              <a:gd name="connsiteY0" fmla="*/ 1201124 h 1201124"/>
              <a:gd name="connsiteX1" fmla="*/ 256639 w 1889463"/>
              <a:gd name="connsiteY1" fmla="*/ 1037979 h 1201124"/>
              <a:gd name="connsiteX2" fmla="*/ 1726319 w 1889463"/>
              <a:gd name="connsiteY2" fmla="*/ 1037979 h 1201124"/>
              <a:gd name="connsiteX3" fmla="*/ 1726319 w 1889463"/>
              <a:gd name="connsiteY3" fmla="*/ 103710 h 1201124"/>
              <a:gd name="connsiteX4" fmla="*/ 1889463 w 1889463"/>
              <a:gd name="connsiteY4" fmla="*/ 0 h 1201124"/>
              <a:gd name="connsiteX5" fmla="*/ 1889463 w 1889463"/>
              <a:gd name="connsiteY5" fmla="*/ 1201124 h 1201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89463" h="1201124">
                <a:moveTo>
                  <a:pt x="0" y="1201124"/>
                </a:moveTo>
                <a:lnTo>
                  <a:pt x="256639" y="1037979"/>
                </a:lnTo>
                <a:lnTo>
                  <a:pt x="1726319" y="1037979"/>
                </a:lnTo>
                <a:lnTo>
                  <a:pt x="1726319" y="103710"/>
                </a:lnTo>
                <a:lnTo>
                  <a:pt x="1889463" y="0"/>
                </a:lnTo>
                <a:lnTo>
                  <a:pt x="1889463" y="1201124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alpha val="21000"/>
                </a:sysClr>
              </a:gs>
              <a:gs pos="30000">
                <a:sysClr val="window" lastClr="FFFFFF">
                  <a:alpha val="0"/>
                </a:sysClr>
              </a:gs>
            </a:gsLst>
            <a:lin ang="132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cxnSp>
        <p:nvCxnSpPr>
          <p:cNvPr id="25" name="[动画大师]_Straight Connector 64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<p:cNvCxnSpPr/>
          <p:nvPr userDrawn="1"/>
        </p:nvCxnSpPr>
        <p:spPr>
          <a:xfrm>
            <a:off x="993518" y="2742378"/>
            <a:ext cx="1249626" cy="788221"/>
          </a:xfrm>
          <a:prstGeom prst="line">
            <a:avLst/>
          </a:prstGeom>
          <a:noFill/>
          <a:ln w="25400" cap="rnd" cmpd="sng" algn="ctr">
            <a:solidFill>
              <a:sysClr val="window" lastClr="FFFFFF">
                <a:alpha val="20000"/>
              </a:sysClr>
            </a:solidFill>
            <a:prstDash val="solid"/>
            <a:miter lim="800000"/>
          </a:ln>
          <a:effectLst/>
        </p:spPr>
      </p:cxnSp>
      <p:cxnSp>
        <p:nvCxnSpPr>
          <p:cNvPr id="26" name="直接连接符 25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<p:cNvCxnSpPr/>
          <p:nvPr userDrawn="1"/>
        </p:nvCxnSpPr>
        <p:spPr>
          <a:xfrm>
            <a:off x="2192377" y="3306970"/>
            <a:ext cx="280583" cy="178659"/>
          </a:xfrm>
          <a:prstGeom prst="line">
            <a:avLst/>
          </a:prstGeom>
          <a:noFill/>
          <a:ln w="25400" cap="rnd" cmpd="sng" algn="ctr">
            <a:solidFill>
              <a:sysClr val="window" lastClr="FFFFFF">
                <a:alpha val="20000"/>
              </a:sysClr>
            </a:solidFill>
            <a:prstDash val="solid"/>
            <a:miter lim="800000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4688 0.05486 L -1.66667E-6 4.07407E-6 " pathEditMode="relative" rAng="0" ptsTypes="AA">
                                      <p:cBhvr additive="base">
                                        <p:cTn id="9" dur="2000" autoRev="1" spd="-100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44" y="-275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467 -0.05023 L 4.58333E-6 1.11111E-6 " pathEditMode="relative" rAng="0" ptsTypes="AA">
                                      <p:cBhvr additive="base">
                                        <p:cTn id="14" dur="2500" autoRev="1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7" y="2500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076 0.04838 L 4.16667E-7 0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1" y="-24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图片 7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88" t="12194" r="9325" b="10449"/>
          <a:stretch>
            <a:fillRect/>
          </a:stretch>
        </p:blipFill>
        <p:spPr>
          <a:xfrm>
            <a:off x="-4762" y="0"/>
            <a:ext cx="12196761" cy="6858000"/>
          </a:xfrm>
          <a:prstGeom prst="rect">
            <a:avLst/>
          </a:prstGeom>
        </p:spPr>
      </p:pic>
      <p:sp>
        <p:nvSpPr>
          <p:cNvPr id="58" name="矩形 57"/>
          <p:cNvSpPr/>
          <p:nvPr userDrawn="1"/>
        </p:nvSpPr>
        <p:spPr>
          <a:xfrm>
            <a:off x="-4761" y="-1"/>
            <a:ext cx="12196761" cy="6858001"/>
          </a:xfrm>
          <a:prstGeom prst="rect">
            <a:avLst/>
          </a:prstGeom>
          <a:gradFill flip="none" rotWithShape="1">
            <a:gsLst>
              <a:gs pos="76000">
                <a:sysClr val="window" lastClr="FFFFFF">
                  <a:alpha val="41000"/>
                </a:sysClr>
              </a:gs>
              <a:gs pos="98000">
                <a:sysClr val="window" lastClr="FFFFFF">
                  <a:alpha val="91000"/>
                </a:sysClr>
              </a:gs>
            </a:gsLst>
            <a:lin ang="540000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59" name="任意多边形: 形状 58"/>
          <p:cNvSpPr/>
          <p:nvPr userDrawn="1"/>
        </p:nvSpPr>
        <p:spPr>
          <a:xfrm rot="2700000">
            <a:off x="-1636218" y="2987633"/>
            <a:ext cx="8513893" cy="6515197"/>
          </a:xfrm>
          <a:custGeom>
            <a:avLst/>
            <a:gdLst>
              <a:gd name="connsiteX0" fmla="*/ 0 w 8513893"/>
              <a:gd name="connsiteY0" fmla="*/ 1216925 h 6515197"/>
              <a:gd name="connsiteX1" fmla="*/ 426185 w 8513893"/>
              <a:gd name="connsiteY1" fmla="*/ 1643109 h 6515197"/>
              <a:gd name="connsiteX2" fmla="*/ 955050 w 8513893"/>
              <a:gd name="connsiteY2" fmla="*/ 1114243 h 6515197"/>
              <a:gd name="connsiteX3" fmla="*/ 1601358 w 8513893"/>
              <a:gd name="connsiteY3" fmla="*/ 1760551 h 6515197"/>
              <a:gd name="connsiteX4" fmla="*/ 3361910 w 8513893"/>
              <a:gd name="connsiteY4" fmla="*/ 0 h 6515197"/>
              <a:gd name="connsiteX5" fmla="*/ 8513893 w 8513893"/>
              <a:gd name="connsiteY5" fmla="*/ 0 h 6515197"/>
              <a:gd name="connsiteX6" fmla="*/ 5126050 w 8513893"/>
              <a:gd name="connsiteY6" fmla="*/ 3400665 h 6515197"/>
              <a:gd name="connsiteX7" fmla="*/ 0 w 8513893"/>
              <a:gd name="connsiteY7" fmla="*/ 6515197 h 6515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513893" h="6515197">
                <a:moveTo>
                  <a:pt x="0" y="1216925"/>
                </a:moveTo>
                <a:lnTo>
                  <a:pt x="426185" y="1643109"/>
                </a:lnTo>
                <a:lnTo>
                  <a:pt x="955050" y="1114243"/>
                </a:lnTo>
                <a:lnTo>
                  <a:pt x="1601358" y="1760551"/>
                </a:lnTo>
                <a:lnTo>
                  <a:pt x="3361910" y="0"/>
                </a:lnTo>
                <a:lnTo>
                  <a:pt x="8513893" y="0"/>
                </a:lnTo>
                <a:lnTo>
                  <a:pt x="5126050" y="3400665"/>
                </a:lnTo>
                <a:lnTo>
                  <a:pt x="0" y="6515197"/>
                </a:lnTo>
                <a:close/>
              </a:path>
            </a:pathLst>
          </a:custGeom>
          <a:solidFill>
            <a:srgbClr val="035CAC">
              <a:alpha val="3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60" name="平行四边形 59"/>
          <p:cNvSpPr/>
          <p:nvPr userDrawn="1"/>
        </p:nvSpPr>
        <p:spPr>
          <a:xfrm flipV="1">
            <a:off x="-132150" y="6033453"/>
            <a:ext cx="13030200" cy="2008819"/>
          </a:xfrm>
          <a:prstGeom prst="parallelogram">
            <a:avLst>
              <a:gd name="adj" fmla="val 98229"/>
            </a:avLst>
          </a:prstGeom>
          <a:gradFill flip="none" rotWithShape="1">
            <a:gsLst>
              <a:gs pos="0">
                <a:srgbClr val="035CAC">
                  <a:alpha val="34000"/>
                </a:srgbClr>
              </a:gs>
              <a:gs pos="100000">
                <a:srgbClr val="035CAC">
                  <a:alpha val="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61" name="平行四边形 60"/>
          <p:cNvSpPr/>
          <p:nvPr userDrawn="1"/>
        </p:nvSpPr>
        <p:spPr>
          <a:xfrm flipV="1">
            <a:off x="4098164" y="-1323020"/>
            <a:ext cx="13030200" cy="2008819"/>
          </a:xfrm>
          <a:prstGeom prst="parallelogram">
            <a:avLst>
              <a:gd name="adj" fmla="val 98229"/>
            </a:avLst>
          </a:prstGeom>
          <a:gradFill flip="none" rotWithShape="1">
            <a:gsLst>
              <a:gs pos="0">
                <a:srgbClr val="035CAC">
                  <a:alpha val="34000"/>
                </a:srgbClr>
              </a:gs>
              <a:gs pos="100000">
                <a:srgbClr val="035CAC">
                  <a:alpha val="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62" name="矩形 61"/>
          <p:cNvSpPr/>
          <p:nvPr userDrawn="1"/>
        </p:nvSpPr>
        <p:spPr>
          <a:xfrm rot="2700000" flipH="1" flipV="1">
            <a:off x="9592669" y="-2605778"/>
            <a:ext cx="10996322" cy="6515197"/>
          </a:xfrm>
          <a:prstGeom prst="rect">
            <a:avLst/>
          </a:prstGeom>
          <a:solidFill>
            <a:srgbClr val="035CAC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63" name="平行四边形 62"/>
          <p:cNvSpPr/>
          <p:nvPr userDrawn="1"/>
        </p:nvSpPr>
        <p:spPr>
          <a:xfrm flipV="1">
            <a:off x="7629496" y="-1323019"/>
            <a:ext cx="13030200" cy="1619250"/>
          </a:xfrm>
          <a:prstGeom prst="parallelogram">
            <a:avLst>
              <a:gd name="adj" fmla="val 98229"/>
            </a:avLst>
          </a:prstGeom>
          <a:solidFill>
            <a:srgbClr val="035C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64" name="矩形 63"/>
          <p:cNvSpPr/>
          <p:nvPr userDrawn="1"/>
        </p:nvSpPr>
        <p:spPr>
          <a:xfrm rot="2700000">
            <a:off x="-2060722" y="3645207"/>
            <a:ext cx="10231056" cy="6061786"/>
          </a:xfrm>
          <a:prstGeom prst="rect">
            <a:avLst/>
          </a:prstGeom>
          <a:solidFill>
            <a:srgbClr val="035C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65" name="平行四边形 64"/>
          <p:cNvSpPr/>
          <p:nvPr userDrawn="1"/>
        </p:nvSpPr>
        <p:spPr>
          <a:xfrm flipH="1">
            <a:off x="-838201" y="6600823"/>
            <a:ext cx="13030200" cy="1619250"/>
          </a:xfrm>
          <a:prstGeom prst="parallelogram">
            <a:avLst>
              <a:gd name="adj" fmla="val 98229"/>
            </a:avLst>
          </a:prstGeom>
          <a:solidFill>
            <a:srgbClr val="035CA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66" name="矩形 65"/>
          <p:cNvSpPr/>
          <p:nvPr userDrawn="1"/>
        </p:nvSpPr>
        <p:spPr>
          <a:xfrm rot="2700000">
            <a:off x="-7524232" y="3200458"/>
            <a:ext cx="8169246" cy="6974897"/>
          </a:xfrm>
          <a:prstGeom prst="rect">
            <a:avLst/>
          </a:prstGeom>
          <a:solidFill>
            <a:srgbClr val="035CAC">
              <a:lumMod val="7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67" name="任意多边形: 形状 66"/>
          <p:cNvSpPr/>
          <p:nvPr userDrawn="1"/>
        </p:nvSpPr>
        <p:spPr>
          <a:xfrm rot="2700000">
            <a:off x="-2337694" y="5217298"/>
            <a:ext cx="3952922" cy="3375002"/>
          </a:xfrm>
          <a:custGeom>
            <a:avLst/>
            <a:gdLst>
              <a:gd name="connsiteX0" fmla="*/ 0 w 8169246"/>
              <a:gd name="connsiteY0" fmla="*/ 0 h 6974898"/>
              <a:gd name="connsiteX1" fmla="*/ 8169246 w 8169246"/>
              <a:gd name="connsiteY1" fmla="*/ 0 h 6974898"/>
              <a:gd name="connsiteX2" fmla="*/ 8169246 w 8169246"/>
              <a:gd name="connsiteY2" fmla="*/ 6974897 h 6974898"/>
              <a:gd name="connsiteX3" fmla="*/ 7419984 w 8169246"/>
              <a:gd name="connsiteY3" fmla="*/ 6974898 h 6974898"/>
              <a:gd name="connsiteX4" fmla="*/ 7419983 w 8169246"/>
              <a:gd name="connsiteY4" fmla="*/ 749261 h 6974898"/>
              <a:gd name="connsiteX5" fmla="*/ 0 w 8169246"/>
              <a:gd name="connsiteY5" fmla="*/ 749261 h 6974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169246" h="6974898">
                <a:moveTo>
                  <a:pt x="0" y="0"/>
                </a:moveTo>
                <a:lnTo>
                  <a:pt x="8169246" y="0"/>
                </a:lnTo>
                <a:lnTo>
                  <a:pt x="8169246" y="6974897"/>
                </a:lnTo>
                <a:lnTo>
                  <a:pt x="7419984" y="6974898"/>
                </a:lnTo>
                <a:lnTo>
                  <a:pt x="7419983" y="749261"/>
                </a:lnTo>
                <a:lnTo>
                  <a:pt x="0" y="749261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alpha val="12000"/>
                </a:sysClr>
              </a:gs>
              <a:gs pos="23000">
                <a:sysClr val="window" lastClr="FFFFFF">
                  <a:alpha val="0"/>
                </a:sysClr>
              </a:gs>
            </a:gsLst>
            <a:lin ang="78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68" name="平行四边形 67"/>
          <p:cNvSpPr/>
          <p:nvPr userDrawn="1"/>
        </p:nvSpPr>
        <p:spPr>
          <a:xfrm flipV="1">
            <a:off x="23096" y="-1849018"/>
            <a:ext cx="13030200" cy="2008819"/>
          </a:xfrm>
          <a:prstGeom prst="parallelogram">
            <a:avLst>
              <a:gd name="adj" fmla="val 98229"/>
            </a:avLst>
          </a:prstGeom>
          <a:gradFill flip="none" rotWithShape="1">
            <a:gsLst>
              <a:gs pos="0">
                <a:srgbClr val="035CAC">
                  <a:alpha val="12000"/>
                </a:srgbClr>
              </a:gs>
              <a:gs pos="100000">
                <a:srgbClr val="035CAC">
                  <a:alpha val="0"/>
                </a:srgbClr>
              </a:gs>
            </a:gsLst>
            <a:lin ang="0" scaled="1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70" name="任意多边形: 形状 69"/>
          <p:cNvSpPr/>
          <p:nvPr userDrawn="1"/>
        </p:nvSpPr>
        <p:spPr>
          <a:xfrm rot="2700000">
            <a:off x="-2060723" y="3646628"/>
            <a:ext cx="10231057" cy="6061786"/>
          </a:xfrm>
          <a:custGeom>
            <a:avLst/>
            <a:gdLst>
              <a:gd name="connsiteX0" fmla="*/ 0 w 10231057"/>
              <a:gd name="connsiteY0" fmla="*/ 0 h 6061786"/>
              <a:gd name="connsiteX1" fmla="*/ 10231057 w 10231057"/>
              <a:gd name="connsiteY1" fmla="*/ 0 h 6061786"/>
              <a:gd name="connsiteX2" fmla="*/ 10231056 w 10231057"/>
              <a:gd name="connsiteY2" fmla="*/ 464223 h 6061786"/>
              <a:gd name="connsiteX3" fmla="*/ 464222 w 10231057"/>
              <a:gd name="connsiteY3" fmla="*/ 464223 h 6061786"/>
              <a:gd name="connsiteX4" fmla="*/ 464222 w 10231057"/>
              <a:gd name="connsiteY4" fmla="*/ 6061786 h 6061786"/>
              <a:gd name="connsiteX5" fmla="*/ 0 w 10231057"/>
              <a:gd name="connsiteY5" fmla="*/ 6061786 h 606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231057" h="6061786">
                <a:moveTo>
                  <a:pt x="0" y="0"/>
                </a:moveTo>
                <a:lnTo>
                  <a:pt x="10231057" y="0"/>
                </a:lnTo>
                <a:lnTo>
                  <a:pt x="10231056" y="464223"/>
                </a:lnTo>
                <a:lnTo>
                  <a:pt x="464222" y="464223"/>
                </a:lnTo>
                <a:lnTo>
                  <a:pt x="464222" y="6061786"/>
                </a:lnTo>
                <a:lnTo>
                  <a:pt x="0" y="6061786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alpha val="15000"/>
                </a:sysClr>
              </a:gs>
              <a:gs pos="23000">
                <a:sysClr val="window" lastClr="FFFFFF">
                  <a:alpha val="0"/>
                </a:sysClr>
              </a:gs>
            </a:gsLst>
            <a:lin ang="24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sp>
        <p:nvSpPr>
          <p:cNvPr id="71" name="任意多边形: 形状 70"/>
          <p:cNvSpPr/>
          <p:nvPr userDrawn="1"/>
        </p:nvSpPr>
        <p:spPr>
          <a:xfrm rot="2700000">
            <a:off x="-37467" y="2631228"/>
            <a:ext cx="4553476" cy="2697882"/>
          </a:xfrm>
          <a:custGeom>
            <a:avLst/>
            <a:gdLst>
              <a:gd name="connsiteX0" fmla="*/ 0 w 10231057"/>
              <a:gd name="connsiteY0" fmla="*/ 0 h 6061786"/>
              <a:gd name="connsiteX1" fmla="*/ 10231057 w 10231057"/>
              <a:gd name="connsiteY1" fmla="*/ 0 h 6061786"/>
              <a:gd name="connsiteX2" fmla="*/ 10231056 w 10231057"/>
              <a:gd name="connsiteY2" fmla="*/ 464223 h 6061786"/>
              <a:gd name="connsiteX3" fmla="*/ 464222 w 10231057"/>
              <a:gd name="connsiteY3" fmla="*/ 464223 h 6061786"/>
              <a:gd name="connsiteX4" fmla="*/ 464222 w 10231057"/>
              <a:gd name="connsiteY4" fmla="*/ 6061786 h 6061786"/>
              <a:gd name="connsiteX5" fmla="*/ 0 w 10231057"/>
              <a:gd name="connsiteY5" fmla="*/ 6061786 h 60617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231057" h="6061786">
                <a:moveTo>
                  <a:pt x="0" y="0"/>
                </a:moveTo>
                <a:lnTo>
                  <a:pt x="10231057" y="0"/>
                </a:lnTo>
                <a:lnTo>
                  <a:pt x="10231056" y="464223"/>
                </a:lnTo>
                <a:lnTo>
                  <a:pt x="464222" y="464223"/>
                </a:lnTo>
                <a:lnTo>
                  <a:pt x="464222" y="6061786"/>
                </a:lnTo>
                <a:lnTo>
                  <a:pt x="0" y="6061786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>
                  <a:alpha val="12000"/>
                </a:sysClr>
              </a:gs>
              <a:gs pos="23000">
                <a:sysClr val="window" lastClr="FFFFFF">
                  <a:alpha val="0"/>
                </a:sysClr>
              </a:gs>
            </a:gsLst>
            <a:lin ang="2400000" scaled="0"/>
            <a:tileRect/>
          </a:gra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ans Kendrick V4"/>
              <a:ea typeface="华文细黑" panose="02010600040101010101" charset="-122"/>
              <a:cs typeface="+mn-cs"/>
            </a:endParaRPr>
          </a:p>
        </p:txBody>
      </p:sp>
      <p:cxnSp>
        <p:nvCxnSpPr>
          <p:cNvPr id="72" name="[动画大师]_Straight Connector 64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<p:cNvCxnSpPr/>
          <p:nvPr userDrawn="1"/>
        </p:nvCxnSpPr>
        <p:spPr>
          <a:xfrm>
            <a:off x="5818100" y="5570985"/>
            <a:ext cx="1065352" cy="1028417"/>
          </a:xfrm>
          <a:prstGeom prst="line">
            <a:avLst/>
          </a:prstGeom>
          <a:noFill/>
          <a:ln w="25400" cap="rnd" cmpd="sng" algn="ctr">
            <a:solidFill>
              <a:sysClr val="window" lastClr="FFFFFF">
                <a:alpha val="20000"/>
              </a:sysClr>
            </a:solidFill>
            <a:prstDash val="solid"/>
            <a:miter lim="800000"/>
          </a:ln>
          <a:effectLst/>
        </p:spPr>
      </p:cxnSp>
      <p:cxnSp>
        <p:nvCxnSpPr>
          <p:cNvPr id="73" name="直接连接符 72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<p:cNvCxnSpPr/>
          <p:nvPr userDrawn="1"/>
        </p:nvCxnSpPr>
        <p:spPr>
          <a:xfrm>
            <a:off x="5393590" y="5450481"/>
            <a:ext cx="436000" cy="408335"/>
          </a:xfrm>
          <a:prstGeom prst="line">
            <a:avLst/>
          </a:prstGeom>
          <a:noFill/>
          <a:ln w="25400" cap="rnd" cmpd="sng" algn="ctr">
            <a:solidFill>
              <a:sysClr val="window" lastClr="FFFFFF">
                <a:alpha val="20000"/>
              </a:sysClr>
            </a:solidFill>
            <a:prstDash val="solid"/>
            <a:miter lim="800000"/>
          </a:ln>
          <a:effectLst/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091 0.1037 L -3.33333E-6 1.48148E-6 " pathEditMode="relative" rAng="0" ptsTypes="AA">
                                      <p:cBhvr additive="base">
                                        <p:cTn id="9" dur="2000" autoRev="1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52" y="-5185"/>
                                    </p:animMotion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pat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412 -0.07385 L 3.54167E-6 2.96296E-6 " pathEditMode="relative" rAng="0" ptsTypes="AA">
                                      <p:cBhvr additive="base">
                                        <p:cTn id="14" dur="2500" autoRev="1" spd="-100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06" y="368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3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4076 0.04838 L 4.16667E-7 0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31" y="-243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1" dur="2000" fill="hold"/>
                                        <p:tgtEl>
                                          <p:spTgt spid="75"/>
                                        </p:tgtEl>
                                      </p:cBhvr>
                                      <p:by x="150000" y="150000"/>
                                      <p:from x="109677" y="109677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 userDrawn="1"/>
        </p:nvGrpSpPr>
        <p:grpSpPr>
          <a:xfrm>
            <a:off x="0" y="-540170"/>
            <a:ext cx="1594072" cy="1557601"/>
            <a:chOff x="61446" y="-2331976"/>
            <a:chExt cx="6816051" cy="6660106"/>
          </a:xfrm>
        </p:grpSpPr>
        <p:sp>
          <p:nvSpPr>
            <p:cNvPr id="23" name="任意多边形: 形状 22"/>
            <p:cNvSpPr/>
            <p:nvPr userDrawn="1"/>
          </p:nvSpPr>
          <p:spPr>
            <a:xfrm rot="1946637">
              <a:off x="61446" y="-2331976"/>
              <a:ext cx="6816051" cy="6453716"/>
            </a:xfrm>
            <a:custGeom>
              <a:avLst/>
              <a:gdLst>
                <a:gd name="connsiteX0" fmla="*/ 0 w 6816051"/>
                <a:gd name="connsiteY0" fmla="*/ 4332935 h 6453716"/>
                <a:gd name="connsiteX1" fmla="*/ 6816051 w 6816051"/>
                <a:gd name="connsiteY1" fmla="*/ 0 h 6453716"/>
                <a:gd name="connsiteX2" fmla="*/ 6816051 w 6816051"/>
                <a:gd name="connsiteY2" fmla="*/ 6453716 h 6453716"/>
                <a:gd name="connsiteX3" fmla="*/ 1348172 w 6816051"/>
                <a:gd name="connsiteY3" fmla="*/ 6453716 h 645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816051" h="6453716">
                  <a:moveTo>
                    <a:pt x="0" y="4332935"/>
                  </a:moveTo>
                  <a:lnTo>
                    <a:pt x="6816051" y="0"/>
                  </a:lnTo>
                  <a:lnTo>
                    <a:pt x="6816051" y="6453716"/>
                  </a:lnTo>
                  <a:lnTo>
                    <a:pt x="1348172" y="6453716"/>
                  </a:lnTo>
                  <a:close/>
                </a:path>
              </a:pathLst>
            </a:custGeom>
            <a:solidFill>
              <a:srgbClr val="035CAC"/>
            </a:solidFill>
            <a:ln w="12700" cap="flat" cmpd="sng" algn="ctr">
              <a:noFill/>
              <a:prstDash val="solid"/>
              <a:miter lim="800000"/>
            </a:ln>
            <a:effectLst>
              <a:outerShdw blurRad="939800" dist="330200" dir="4800000" sx="99000" sy="99000" algn="t" rotWithShape="0">
                <a:prstClr val="black">
                  <a:alpha val="33000"/>
                </a:prstClr>
              </a:outerShdw>
            </a:effectLst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s Kendrick V4"/>
                <a:ea typeface="华文细黑" panose="02010600040101010101" charset="-122"/>
                <a:cs typeface="+mn-cs"/>
              </a:endParaRPr>
            </a:p>
          </p:txBody>
        </p:sp>
        <p:sp>
          <p:nvSpPr>
            <p:cNvPr id="24" name="任意多边形: 形状 23"/>
            <p:cNvSpPr/>
            <p:nvPr userDrawn="1"/>
          </p:nvSpPr>
          <p:spPr>
            <a:xfrm rot="1946637">
              <a:off x="2373140" y="-528410"/>
              <a:ext cx="1662458" cy="1056818"/>
            </a:xfrm>
            <a:custGeom>
              <a:avLst/>
              <a:gdLst>
                <a:gd name="connsiteX0" fmla="*/ 0 w 1662458"/>
                <a:gd name="connsiteY0" fmla="*/ 1056818 h 1056818"/>
                <a:gd name="connsiteX1" fmla="*/ 1662458 w 1662458"/>
                <a:gd name="connsiteY1" fmla="*/ 0 h 1056818"/>
                <a:gd name="connsiteX2" fmla="*/ 1662458 w 1662458"/>
                <a:gd name="connsiteY2" fmla="*/ 1056818 h 1056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458" h="1056818">
                  <a:moveTo>
                    <a:pt x="0" y="1056818"/>
                  </a:moveTo>
                  <a:lnTo>
                    <a:pt x="1662458" y="0"/>
                  </a:lnTo>
                  <a:lnTo>
                    <a:pt x="1662458" y="1056818"/>
                  </a:lnTo>
                  <a:close/>
                </a:path>
              </a:pathLst>
            </a:custGeom>
            <a:solidFill>
              <a:sysClr val="window" lastClr="FFFFFF">
                <a:alpha val="1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s Kendrick V4"/>
                <a:ea typeface="华文细黑" panose="02010600040101010101" charset="-122"/>
                <a:cs typeface="+mn-cs"/>
              </a:endParaRPr>
            </a:p>
          </p:txBody>
        </p:sp>
        <p:sp>
          <p:nvSpPr>
            <p:cNvPr id="25" name="任意多边形: 形状 24"/>
            <p:cNvSpPr/>
            <p:nvPr userDrawn="1"/>
          </p:nvSpPr>
          <p:spPr>
            <a:xfrm rot="1946637">
              <a:off x="2745499" y="-330405"/>
              <a:ext cx="1039509" cy="660811"/>
            </a:xfrm>
            <a:custGeom>
              <a:avLst/>
              <a:gdLst>
                <a:gd name="connsiteX0" fmla="*/ 0 w 1039509"/>
                <a:gd name="connsiteY0" fmla="*/ 660811 h 660811"/>
                <a:gd name="connsiteX1" fmla="*/ 1039509 w 1039509"/>
                <a:gd name="connsiteY1" fmla="*/ 0 h 660811"/>
                <a:gd name="connsiteX2" fmla="*/ 1039509 w 1039509"/>
                <a:gd name="connsiteY2" fmla="*/ 660811 h 660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39509" h="660811">
                  <a:moveTo>
                    <a:pt x="0" y="660811"/>
                  </a:moveTo>
                  <a:lnTo>
                    <a:pt x="1039509" y="0"/>
                  </a:lnTo>
                  <a:lnTo>
                    <a:pt x="1039509" y="660811"/>
                  </a:lnTo>
                  <a:close/>
                </a:path>
              </a:pathLst>
            </a:custGeom>
            <a:solidFill>
              <a:srgbClr val="035CAC">
                <a:lumMod val="75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s Kendrick V4"/>
                <a:ea typeface="华文细黑" panose="02010600040101010101" charset="-122"/>
                <a:cs typeface="+mn-cs"/>
              </a:endParaRPr>
            </a:p>
          </p:txBody>
        </p:sp>
        <p:sp>
          <p:nvSpPr>
            <p:cNvPr id="26" name="任意多边形: 形状 25"/>
            <p:cNvSpPr/>
            <p:nvPr userDrawn="1"/>
          </p:nvSpPr>
          <p:spPr>
            <a:xfrm rot="1946637">
              <a:off x="770831" y="-2125586"/>
              <a:ext cx="6046618" cy="6453716"/>
            </a:xfrm>
            <a:custGeom>
              <a:avLst/>
              <a:gdLst>
                <a:gd name="connsiteX0" fmla="*/ 5136217 w 6046618"/>
                <a:gd name="connsiteY0" fmla="*/ 578738 h 6453716"/>
                <a:gd name="connsiteX1" fmla="*/ 6046618 w 6046618"/>
                <a:gd name="connsiteY1" fmla="*/ 0 h 6453716"/>
                <a:gd name="connsiteX2" fmla="*/ 6046617 w 6046618"/>
                <a:gd name="connsiteY2" fmla="*/ 6453716 h 6453716"/>
                <a:gd name="connsiteX3" fmla="*/ 578738 w 6046618"/>
                <a:gd name="connsiteY3" fmla="*/ 6453716 h 6453716"/>
                <a:gd name="connsiteX4" fmla="*/ 0 w 6046618"/>
                <a:gd name="connsiteY4" fmla="*/ 5543315 h 6453716"/>
                <a:gd name="connsiteX5" fmla="*/ 5136217 w 6046618"/>
                <a:gd name="connsiteY5" fmla="*/ 5543314 h 645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46618" h="6453716">
                  <a:moveTo>
                    <a:pt x="5136217" y="578738"/>
                  </a:moveTo>
                  <a:lnTo>
                    <a:pt x="6046618" y="0"/>
                  </a:lnTo>
                  <a:lnTo>
                    <a:pt x="6046617" y="6453716"/>
                  </a:lnTo>
                  <a:lnTo>
                    <a:pt x="578738" y="6453716"/>
                  </a:lnTo>
                  <a:lnTo>
                    <a:pt x="0" y="5543315"/>
                  </a:lnTo>
                  <a:lnTo>
                    <a:pt x="5136217" y="5543314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>
                    <a:alpha val="21000"/>
                  </a:sysClr>
                </a:gs>
                <a:gs pos="43000">
                  <a:sysClr val="window" lastClr="FFFFFF">
                    <a:alpha val="0"/>
                  </a:sysClr>
                </a:gs>
              </a:gsLst>
              <a:lin ang="13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s Kendrick V4"/>
                <a:ea typeface="华文细黑" panose="02010600040101010101" charset="-122"/>
                <a:cs typeface="+mn-cs"/>
              </a:endParaRPr>
            </a:p>
          </p:txBody>
        </p:sp>
        <p:sp>
          <p:nvSpPr>
            <p:cNvPr id="27" name="任意多边形: 形状 26"/>
            <p:cNvSpPr/>
            <p:nvPr userDrawn="1"/>
          </p:nvSpPr>
          <p:spPr>
            <a:xfrm rot="1946637">
              <a:off x="2242838" y="-600563"/>
              <a:ext cx="1889463" cy="1201124"/>
            </a:xfrm>
            <a:custGeom>
              <a:avLst/>
              <a:gdLst>
                <a:gd name="connsiteX0" fmla="*/ 0 w 1889463"/>
                <a:gd name="connsiteY0" fmla="*/ 1201124 h 1201124"/>
                <a:gd name="connsiteX1" fmla="*/ 256639 w 1889463"/>
                <a:gd name="connsiteY1" fmla="*/ 1037979 h 1201124"/>
                <a:gd name="connsiteX2" fmla="*/ 1726319 w 1889463"/>
                <a:gd name="connsiteY2" fmla="*/ 1037979 h 1201124"/>
                <a:gd name="connsiteX3" fmla="*/ 1726319 w 1889463"/>
                <a:gd name="connsiteY3" fmla="*/ 103710 h 1201124"/>
                <a:gd name="connsiteX4" fmla="*/ 1889463 w 1889463"/>
                <a:gd name="connsiteY4" fmla="*/ 0 h 1201124"/>
                <a:gd name="connsiteX5" fmla="*/ 1889463 w 1889463"/>
                <a:gd name="connsiteY5" fmla="*/ 1201124 h 120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89463" h="1201124">
                  <a:moveTo>
                    <a:pt x="0" y="1201124"/>
                  </a:moveTo>
                  <a:lnTo>
                    <a:pt x="256639" y="1037979"/>
                  </a:lnTo>
                  <a:lnTo>
                    <a:pt x="1726319" y="1037979"/>
                  </a:lnTo>
                  <a:lnTo>
                    <a:pt x="1726319" y="103710"/>
                  </a:lnTo>
                  <a:lnTo>
                    <a:pt x="1889463" y="0"/>
                  </a:lnTo>
                  <a:lnTo>
                    <a:pt x="1889463" y="1201124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>
                    <a:alpha val="21000"/>
                  </a:sysClr>
                </a:gs>
                <a:gs pos="30000">
                  <a:sysClr val="window" lastClr="FFFFFF">
                    <a:alpha val="0"/>
                  </a:sysClr>
                </a:gs>
              </a:gsLst>
              <a:lin ang="13200000" scaled="0"/>
              <a:tileRect/>
            </a:gra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wrap="square" rtlCol="0" anchor="ctr"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ans Kendrick V4"/>
                <a:ea typeface="华文细黑" panose="02010600040101010101" charset="-122"/>
                <a:cs typeface="+mn-cs"/>
              </a:endParaRPr>
            </a:p>
          </p:txBody>
        </p:sp>
        <p:cxnSp>
          <p:nvCxnSpPr>
            <p:cNvPr id="28" name="[动画大师]_Straight Connector 64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CxnSpPr/>
            <p:nvPr userDrawn="1"/>
          </p:nvCxnSpPr>
          <p:spPr>
            <a:xfrm>
              <a:off x="993518" y="2742378"/>
              <a:ext cx="1249626" cy="788221"/>
            </a:xfrm>
            <a:prstGeom prst="line">
              <a:avLst/>
            </a:prstGeom>
            <a:noFill/>
            <a:ln w="25400" cap="rnd" cmpd="sng" algn="ctr">
              <a:solidFill>
                <a:sysClr val="window" lastClr="FFFFFF">
                  <a:alpha val="20000"/>
                </a:sysClr>
              </a:solidFill>
              <a:prstDash val="solid"/>
              <a:miter lim="800000"/>
            </a:ln>
            <a:effectLst/>
          </p:spPr>
        </p:cxnSp>
        <p:cxnSp>
          <p:nvCxnSpPr>
            <p:cNvPr id="29" name="直接连接符 28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  <p:cNvCxnSpPr/>
            <p:nvPr userDrawn="1"/>
          </p:nvCxnSpPr>
          <p:spPr>
            <a:xfrm>
              <a:off x="2192377" y="3306970"/>
              <a:ext cx="280583" cy="178659"/>
            </a:xfrm>
            <a:prstGeom prst="line">
              <a:avLst/>
            </a:prstGeom>
            <a:noFill/>
            <a:ln w="25400" cap="rnd" cmpd="sng" algn="ctr">
              <a:solidFill>
                <a:sysClr val="window" lastClr="FFFFFF">
                  <a:alpha val="20000"/>
                </a:sysClr>
              </a:solidFill>
              <a:prstDash val="solid"/>
              <a:miter lim="800000"/>
            </a:ln>
            <a:effectLst/>
          </p:spPr>
        </p:cxnSp>
      </p:grpSp>
      <p:sp>
        <p:nvSpPr>
          <p:cNvPr id="31" name="任意多边形 37" descr="e7d195523061f1c0d3ba7f298e59d031c9c3f97027ed136f882110EF8F17BAD1F2C348D17C7856EF46CB4678CC9E44EE1ABA681E3133328A7B4D22AAF822B2429426B2355AA8CC4431B8568D2CF3B73AE9F4AE98D5A0D6A5566EF967553E96D781C502472DAB692B5E92B1CB5B32F40BF8CF6181A24AB2F2CD3A9A53F0FE7F0D4E247476572CCFAC"/>
          <p:cNvSpPr/>
          <p:nvPr userDrawn="1"/>
        </p:nvSpPr>
        <p:spPr>
          <a:xfrm>
            <a:off x="227017" y="6309446"/>
            <a:ext cx="11737970" cy="548554"/>
          </a:xfrm>
          <a:custGeom>
            <a:avLst/>
            <a:gdLst>
              <a:gd name="connsiteX0" fmla="*/ 5100637 w 10201276"/>
              <a:gd name="connsiteY0" fmla="*/ 0 h 476739"/>
              <a:gd name="connsiteX1" fmla="*/ 9943068 w 10201276"/>
              <a:gd name="connsiteY1" fmla="*/ 427269 h 476739"/>
              <a:gd name="connsiteX2" fmla="*/ 10201276 w 10201276"/>
              <a:gd name="connsiteY2" fmla="*/ 476739 h 476739"/>
              <a:gd name="connsiteX3" fmla="*/ 0 w 10201276"/>
              <a:gd name="connsiteY3" fmla="*/ 476739 h 476739"/>
              <a:gd name="connsiteX4" fmla="*/ 258208 w 10201276"/>
              <a:gd name="connsiteY4" fmla="*/ 427269 h 476739"/>
              <a:gd name="connsiteX5" fmla="*/ 5100637 w 10201276"/>
              <a:gd name="connsiteY5" fmla="*/ 0 h 476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201276" h="476739">
                <a:moveTo>
                  <a:pt x="5100637" y="0"/>
                </a:moveTo>
                <a:cubicBezTo>
                  <a:pt x="6753096" y="0"/>
                  <a:pt x="8371334" y="146517"/>
                  <a:pt x="9943068" y="427269"/>
                </a:cubicBezTo>
                <a:lnTo>
                  <a:pt x="10201276" y="476739"/>
                </a:lnTo>
                <a:lnTo>
                  <a:pt x="0" y="476739"/>
                </a:lnTo>
                <a:lnTo>
                  <a:pt x="258208" y="427269"/>
                </a:lnTo>
                <a:cubicBezTo>
                  <a:pt x="1829942" y="146517"/>
                  <a:pt x="3448181" y="0"/>
                  <a:pt x="5100637" y="0"/>
                </a:cubicBezTo>
                <a:close/>
              </a:path>
            </a:pathLst>
          </a:cu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pic>
        <p:nvPicPr>
          <p:cNvPr id="18" name="图片 17"/>
          <p:cNvPicPr>
            <a:picLocks noChangeAspect="1"/>
          </p:cNvPicPr>
          <p:nvPr userDrawn="1"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87" r="35260"/>
          <a:stretch>
            <a:fillRect/>
          </a:stretch>
        </p:blipFill>
        <p:spPr>
          <a:xfrm>
            <a:off x="1" y="945490"/>
            <a:ext cx="6032422" cy="5912509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4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09CD0-D11F-47E7-98AD-123E4CC109D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5529F5-D781-467C-B895-AA1E7D0B0D8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tags/tag1.xml><?xml version="1.0" encoding="utf-8"?>
<p:tagLst xmlns:p="http://schemas.openxmlformats.org/presentationml/2006/main">
  <p:tag name="KSO_WPP_MARK_KEY" val="7043bd50-7a3e-410f-8d72-8afafa513fed"/>
  <p:tag name="COMMONDATA" val="eyJoZGlkIjoiYjNkNDYxMmIwNmM5NTY2OTdkODYxNGM2OGY2YmI2OGY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02nd2gxy">
      <a:majorFont>
        <a:latin typeface="思源黑体"/>
        <a:ea typeface="思源黑体"/>
        <a:cs typeface=""/>
      </a:majorFont>
      <a:minorFont>
        <a:latin typeface="思源黑体"/>
        <a:ea typeface="思源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0</vt:i4>
      </vt:variant>
    </vt:vector>
  </HeadingPairs>
  <TitlesOfParts>
    <vt:vector size="37" baseType="lpstr">
      <vt:lpstr>Arial</vt:lpstr>
      <vt:lpstr>宋体</vt:lpstr>
      <vt:lpstr>Wingdings</vt:lpstr>
      <vt:lpstr>Hans Kendrick V4</vt:lpstr>
      <vt:lpstr>华文细黑</vt:lpstr>
      <vt:lpstr>Bahnschrift Light</vt:lpstr>
      <vt:lpstr>苹方-简</vt:lpstr>
      <vt:lpstr>Aa润行体 (非商业使用)</vt:lpstr>
      <vt:lpstr>思源宋体 Heavy</vt:lpstr>
      <vt:lpstr>微软雅黑</vt:lpstr>
      <vt:lpstr>Arial Black</vt:lpstr>
      <vt:lpstr>字魂58号-创中黑</vt:lpstr>
      <vt:lpstr>Arca Majora 2 Heavy</vt:lpstr>
      <vt:lpstr>等线</vt:lpstr>
      <vt:lpstr>Helvetica</vt:lpstr>
      <vt:lpstr>Source Sans Pro ExtraLight</vt:lpstr>
      <vt:lpstr>Lato Light</vt:lpstr>
      <vt:lpstr>微软雅黑 Light</vt:lpstr>
      <vt:lpstr>Calibri</vt:lpstr>
      <vt:lpstr>Open Sans Condensed Light</vt:lpstr>
      <vt:lpstr>Open Sans Light</vt:lpstr>
      <vt:lpstr>Open Sans</vt:lpstr>
      <vt:lpstr>Segoe UI Semibold</vt:lpstr>
      <vt:lpstr>Segoe UI Light</vt:lpstr>
      <vt:lpstr>Thonburi</vt:lpstr>
      <vt:lpstr>思源黑体</vt:lpstr>
      <vt:lpstr>汉仪中黑KW</vt:lpstr>
      <vt:lpstr>汉仪书宋二KW</vt:lpstr>
      <vt:lpstr>汉仪旗黑</vt:lpstr>
      <vt:lpstr>宋体</vt:lpstr>
      <vt:lpstr>Arial Unicode MS</vt:lpstr>
      <vt:lpstr>Helvetica Neue</vt:lpstr>
      <vt:lpstr>宋体-简</vt:lpstr>
      <vt:lpstr>黑体-简</vt:lpstr>
      <vt:lpstr>汉仪中等线KW</vt:lpstr>
      <vt:lpstr>冬青黑体简体中文</vt:lpstr>
      <vt:lpstr>Office 主题​​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</dc:creator>
  <cp:lastModifiedBy>MinuetX</cp:lastModifiedBy>
  <cp:revision>66</cp:revision>
  <dcterms:created xsi:type="dcterms:W3CDTF">2024-10-06T06:54:34Z</dcterms:created>
  <dcterms:modified xsi:type="dcterms:W3CDTF">2024-10-06T06:54:34Z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FFF08542B85E494A811FB68044A9B4BB_12</vt:lpwstr>
  </property>
  <property fmtid="{D5CDD505-2E9C-101B-9397-08002B2CF9AE}" pid="3" name="KSOProductBuildVer">
    <vt:lpwstr>2052-5.5.1.7991</vt:lpwstr>
  </property>
</Properties>
</file>

<file path=docProps/thumbnail.jpeg>
</file>